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0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56.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6.png"/><Relationship Id="rId3" Type="http://schemas.openxmlformats.org/officeDocument/2006/relationships/image" Target="../media/image56.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2.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12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56.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0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6.png"/><Relationship Id="rId3" Type="http://schemas.openxmlformats.org/officeDocument/2006/relationships/image" Target="../media/image56.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5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54.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6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6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2.png"/><Relationship Id="rId3" Type="http://schemas.openxmlformats.org/officeDocument/2006/relationships/image" Target="../media/image54.png"/><Relationship Id="rId4" Type="http://schemas.openxmlformats.org/officeDocument/2006/relationships/image" Target="../media/image6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4.png"/><Relationship Id="rId4" Type="http://schemas.openxmlformats.org/officeDocument/2006/relationships/image" Target="../media/image9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6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54.png"/><Relationship Id="rId4" Type="http://schemas.openxmlformats.org/officeDocument/2006/relationships/image" Target="../media/image8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6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5.png"/><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5.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1.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6.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6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35.png"/><Relationship Id="rId6" Type="http://schemas.openxmlformats.org/officeDocument/2006/relationships/image" Target="../media/image126.png"/><Relationship Id="rId7" Type="http://schemas.openxmlformats.org/officeDocument/2006/relationships/image" Target="../media/image13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7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2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38.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63.jpg"/><Relationship Id="rId8" Type="http://schemas.openxmlformats.org/officeDocument/2006/relationships/image" Target="../media/image144.jpg"/><Relationship Id="rId11" Type="http://schemas.openxmlformats.org/officeDocument/2006/relationships/hyperlink" Target="http://support.lfenergy.org" TargetMode="External"/><Relationship Id="rId10" Type="http://schemas.openxmlformats.org/officeDocument/2006/relationships/image" Target="../media/image262.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04.png"/><Relationship Id="rId7" Type="http://schemas.openxmlformats.org/officeDocument/2006/relationships/image" Target="../media/image23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9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39.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33.png"/><Relationship Id="rId6" Type="http://schemas.openxmlformats.org/officeDocument/2006/relationships/image" Target="../media/image20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42.png"/><Relationship Id="rId9" Type="http://schemas.openxmlformats.org/officeDocument/2006/relationships/image" Target="../media/image151.png"/><Relationship Id="rId5" Type="http://schemas.openxmlformats.org/officeDocument/2006/relationships/image" Target="../media/image137.png"/><Relationship Id="rId6" Type="http://schemas.openxmlformats.org/officeDocument/2006/relationships/image" Target="../media/image147.png"/><Relationship Id="rId7" Type="http://schemas.openxmlformats.org/officeDocument/2006/relationships/image" Target="../media/image145.png"/><Relationship Id="rId8" Type="http://schemas.openxmlformats.org/officeDocument/2006/relationships/image" Target="../media/image1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50.png"/><Relationship Id="rId5" Type="http://schemas.openxmlformats.org/officeDocument/2006/relationships/hyperlink" Target="mailto:membership@lfenergy.org" TargetMode="External"/><Relationship Id="rId6" Type="http://schemas.openxmlformats.org/officeDocument/2006/relationships/image" Target="../media/image153.png"/><Relationship Id="rId7" Type="http://schemas.openxmlformats.org/officeDocument/2006/relationships/image" Target="../media/image143.png"/><Relationship Id="rId8" Type="http://schemas.openxmlformats.org/officeDocument/2006/relationships/image" Target="../media/image14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23.png"/><Relationship Id="rId4" Type="http://schemas.openxmlformats.org/officeDocument/2006/relationships/image" Target="../media/image116.png"/><Relationship Id="rId5" Type="http://schemas.openxmlformats.org/officeDocument/2006/relationships/image" Target="../media/image114.png"/><Relationship Id="rId6" Type="http://schemas.openxmlformats.org/officeDocument/2006/relationships/image" Target="../media/image113.png"/><Relationship Id="rId7"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17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46.png"/><Relationship Id="rId4" Type="http://schemas.openxmlformats.org/officeDocument/2006/relationships/image" Target="../media/image149.png"/><Relationship Id="rId9" Type="http://schemas.openxmlformats.org/officeDocument/2006/relationships/image" Target="../media/image152.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75.png"/><Relationship Id="rId11" Type="http://schemas.openxmlformats.org/officeDocument/2006/relationships/image" Target="../media/image161.png"/><Relationship Id="rId10" Type="http://schemas.openxmlformats.org/officeDocument/2006/relationships/image" Target="../media/image154.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96.png"/><Relationship Id="rId15" Type="http://schemas.openxmlformats.org/officeDocument/2006/relationships/image" Target="../media/image160.png"/><Relationship Id="rId14" Type="http://schemas.openxmlformats.org/officeDocument/2006/relationships/image" Target="../media/image155.png"/><Relationship Id="rId16" Type="http://schemas.openxmlformats.org/officeDocument/2006/relationships/image" Target="../media/image1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64.png"/><Relationship Id="rId4" Type="http://schemas.openxmlformats.org/officeDocument/2006/relationships/image" Target="../media/image156.png"/><Relationship Id="rId5" Type="http://schemas.openxmlformats.org/officeDocument/2006/relationships/image" Target="../media/image167.png"/><Relationship Id="rId6" Type="http://schemas.openxmlformats.org/officeDocument/2006/relationships/image" Target="../media/image158.png"/><Relationship Id="rId7" Type="http://schemas.openxmlformats.org/officeDocument/2006/relationships/image" Target="../media/image15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65.png"/><Relationship Id="rId4" Type="http://schemas.openxmlformats.org/officeDocument/2006/relationships/image" Target="../media/image152.png"/><Relationship Id="rId5" Type="http://schemas.openxmlformats.org/officeDocument/2006/relationships/image" Target="../media/image175.png"/><Relationship Id="rId6" Type="http://schemas.openxmlformats.org/officeDocument/2006/relationships/image" Target="../media/image195.png"/><Relationship Id="rId7" Type="http://schemas.openxmlformats.org/officeDocument/2006/relationships/image" Target="../media/image171.png"/><Relationship Id="rId8" Type="http://schemas.openxmlformats.org/officeDocument/2006/relationships/image" Target="../media/image17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221.png"/><Relationship Id="rId4" Type="http://schemas.openxmlformats.org/officeDocument/2006/relationships/image" Target="../media/image168.png"/><Relationship Id="rId5" Type="http://schemas.openxmlformats.org/officeDocument/2006/relationships/image" Target="../media/image172.png"/><Relationship Id="rId6" Type="http://schemas.openxmlformats.org/officeDocument/2006/relationships/image" Target="../media/image170.png"/><Relationship Id="rId7" Type="http://schemas.openxmlformats.org/officeDocument/2006/relationships/image" Target="../media/image181.png"/><Relationship Id="rId8" Type="http://schemas.openxmlformats.org/officeDocument/2006/relationships/image" Target="../media/image18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98.png"/><Relationship Id="rId4" Type="http://schemas.openxmlformats.org/officeDocument/2006/relationships/image" Target="../media/image178.png"/><Relationship Id="rId5" Type="http://schemas.openxmlformats.org/officeDocument/2006/relationships/image" Target="../media/image18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77.png"/><Relationship Id="rId4" Type="http://schemas.openxmlformats.org/officeDocument/2006/relationships/image" Target="../media/image183.png"/><Relationship Id="rId5" Type="http://schemas.openxmlformats.org/officeDocument/2006/relationships/image" Target="../media/image186.png"/><Relationship Id="rId6" Type="http://schemas.openxmlformats.org/officeDocument/2006/relationships/image" Target="../media/image187.png"/><Relationship Id="rId7" Type="http://schemas.openxmlformats.org/officeDocument/2006/relationships/image" Target="../media/image18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2.png"/><Relationship Id="rId4" Type="http://schemas.openxmlformats.org/officeDocument/2006/relationships/image" Target="../media/image184.png"/><Relationship Id="rId9" Type="http://schemas.openxmlformats.org/officeDocument/2006/relationships/image" Target="../media/image190.png"/><Relationship Id="rId5" Type="http://schemas.openxmlformats.org/officeDocument/2006/relationships/image" Target="../media/image188.png"/><Relationship Id="rId6" Type="http://schemas.openxmlformats.org/officeDocument/2006/relationships/image" Target="../media/image191.png"/><Relationship Id="rId7" Type="http://schemas.openxmlformats.org/officeDocument/2006/relationships/image" Target="../media/image197.png"/><Relationship Id="rId8" Type="http://schemas.openxmlformats.org/officeDocument/2006/relationships/image" Target="../media/image194.png"/><Relationship Id="rId10" Type="http://schemas.openxmlformats.org/officeDocument/2006/relationships/image" Target="../media/image23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193.png"/><Relationship Id="rId4" Type="http://schemas.openxmlformats.org/officeDocument/2006/relationships/image" Target="../media/image260.png"/><Relationship Id="rId5" Type="http://schemas.openxmlformats.org/officeDocument/2006/relationships/image" Target="../media/image203.png"/><Relationship Id="rId6" Type="http://schemas.openxmlformats.org/officeDocument/2006/relationships/image" Target="../media/image211.png"/><Relationship Id="rId7" Type="http://schemas.openxmlformats.org/officeDocument/2006/relationships/image" Target="../media/image199.png"/><Relationship Id="rId8" Type="http://schemas.openxmlformats.org/officeDocument/2006/relationships/image" Target="../media/image22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02.png"/><Relationship Id="rId4" Type="http://schemas.openxmlformats.org/officeDocument/2006/relationships/image" Target="../media/image205.png"/><Relationship Id="rId5" Type="http://schemas.openxmlformats.org/officeDocument/2006/relationships/image" Target="../media/image200.png"/><Relationship Id="rId6" Type="http://schemas.openxmlformats.org/officeDocument/2006/relationships/image" Target="../media/image216.png"/><Relationship Id="rId7" Type="http://schemas.openxmlformats.org/officeDocument/2006/relationships/image" Target="../media/image213.png"/><Relationship Id="rId8" Type="http://schemas.openxmlformats.org/officeDocument/2006/relationships/image" Target="../media/image2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08.png"/><Relationship Id="rId4" Type="http://schemas.openxmlformats.org/officeDocument/2006/relationships/image" Target="../media/image214.png"/><Relationship Id="rId9" Type="http://schemas.openxmlformats.org/officeDocument/2006/relationships/image" Target="../media/image206.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5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17.png"/><Relationship Id="rId4" Type="http://schemas.openxmlformats.org/officeDocument/2006/relationships/image" Target="../media/image161.png"/><Relationship Id="rId5" Type="http://schemas.openxmlformats.org/officeDocument/2006/relationships/image" Target="../media/image274.png"/><Relationship Id="rId6" Type="http://schemas.openxmlformats.org/officeDocument/2006/relationships/image" Target="../media/image228.png"/><Relationship Id="rId7" Type="http://schemas.openxmlformats.org/officeDocument/2006/relationships/image" Target="../media/image210.png"/><Relationship Id="rId8" Type="http://schemas.openxmlformats.org/officeDocument/2006/relationships/image" Target="../media/image2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12.png"/><Relationship Id="rId4" Type="http://schemas.openxmlformats.org/officeDocument/2006/relationships/image" Target="../media/image234.png"/><Relationship Id="rId5" Type="http://schemas.openxmlformats.org/officeDocument/2006/relationships/image" Target="../media/image1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15.png"/><Relationship Id="rId4" Type="http://schemas.openxmlformats.org/officeDocument/2006/relationships/image" Target="../media/image175.png"/><Relationship Id="rId5" Type="http://schemas.openxmlformats.org/officeDocument/2006/relationships/image" Target="../media/image241.png"/><Relationship Id="rId6" Type="http://schemas.openxmlformats.org/officeDocument/2006/relationships/image" Target="../media/image152.png"/><Relationship Id="rId7" Type="http://schemas.openxmlformats.org/officeDocument/2006/relationships/image" Target="../media/image22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19.png"/><Relationship Id="rId4" Type="http://schemas.openxmlformats.org/officeDocument/2006/relationships/image" Target="../media/image224.png"/><Relationship Id="rId5" Type="http://schemas.openxmlformats.org/officeDocument/2006/relationships/image" Target="../media/image233.png"/><Relationship Id="rId6" Type="http://schemas.openxmlformats.org/officeDocument/2006/relationships/image" Target="../media/image218.png"/><Relationship Id="rId7" Type="http://schemas.openxmlformats.org/officeDocument/2006/relationships/image" Target="../media/image2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37.png"/><Relationship Id="rId4" Type="http://schemas.openxmlformats.org/officeDocument/2006/relationships/image" Target="../media/image225.png"/><Relationship Id="rId5" Type="http://schemas.openxmlformats.org/officeDocument/2006/relationships/image" Target="../media/image2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27.png"/><Relationship Id="rId4" Type="http://schemas.openxmlformats.org/officeDocument/2006/relationships/image" Target="../media/image249.png"/><Relationship Id="rId5" Type="http://schemas.openxmlformats.org/officeDocument/2006/relationships/image" Target="../media/image232.png"/><Relationship Id="rId6" Type="http://schemas.openxmlformats.org/officeDocument/2006/relationships/image" Target="../media/image152.png"/><Relationship Id="rId7" Type="http://schemas.openxmlformats.org/officeDocument/2006/relationships/image" Target="../media/image24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35.png"/><Relationship Id="rId4" Type="http://schemas.openxmlformats.org/officeDocument/2006/relationships/image" Target="../media/image256.png"/><Relationship Id="rId5" Type="http://schemas.openxmlformats.org/officeDocument/2006/relationships/image" Target="../media/image24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38.png"/><Relationship Id="rId4" Type="http://schemas.openxmlformats.org/officeDocument/2006/relationships/image" Target="../media/image247.png"/><Relationship Id="rId9" Type="http://schemas.openxmlformats.org/officeDocument/2006/relationships/image" Target="../media/image242.png"/><Relationship Id="rId5" Type="http://schemas.openxmlformats.org/officeDocument/2006/relationships/image" Target="../media/image175.png"/><Relationship Id="rId6" Type="http://schemas.openxmlformats.org/officeDocument/2006/relationships/image" Target="../media/image257.png"/><Relationship Id="rId7" Type="http://schemas.openxmlformats.org/officeDocument/2006/relationships/image" Target="../media/image236.png"/><Relationship Id="rId8" Type="http://schemas.openxmlformats.org/officeDocument/2006/relationships/image" Target="../media/image240.png"/><Relationship Id="rId11" Type="http://schemas.openxmlformats.org/officeDocument/2006/relationships/image" Target="../media/image251.png"/><Relationship Id="rId10" Type="http://schemas.openxmlformats.org/officeDocument/2006/relationships/image" Target="../media/image23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67.png"/><Relationship Id="rId4" Type="http://schemas.openxmlformats.org/officeDocument/2006/relationships/image" Target="../media/image255.png"/><Relationship Id="rId5" Type="http://schemas.openxmlformats.org/officeDocument/2006/relationships/image" Target="../media/image17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44.png"/><Relationship Id="rId4" Type="http://schemas.openxmlformats.org/officeDocument/2006/relationships/image" Target="../media/image253.png"/><Relationship Id="rId9" Type="http://schemas.openxmlformats.org/officeDocument/2006/relationships/image" Target="../media/image248.png"/><Relationship Id="rId5" Type="http://schemas.openxmlformats.org/officeDocument/2006/relationships/image" Target="../media/image158.png"/><Relationship Id="rId6" Type="http://schemas.openxmlformats.org/officeDocument/2006/relationships/image" Target="../media/image246.png"/><Relationship Id="rId7" Type="http://schemas.openxmlformats.org/officeDocument/2006/relationships/image" Target="../media/image167.png"/><Relationship Id="rId8" Type="http://schemas.openxmlformats.org/officeDocument/2006/relationships/image" Target="../media/image27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50.png"/><Relationship Id="rId4" Type="http://schemas.openxmlformats.org/officeDocument/2006/relationships/image" Target="../media/image271.png"/><Relationship Id="rId9" Type="http://schemas.openxmlformats.org/officeDocument/2006/relationships/image" Target="../media/image273.png"/><Relationship Id="rId5" Type="http://schemas.openxmlformats.org/officeDocument/2006/relationships/image" Target="../media/image152.png"/><Relationship Id="rId6" Type="http://schemas.openxmlformats.org/officeDocument/2006/relationships/image" Target="../media/image254.png"/><Relationship Id="rId7" Type="http://schemas.openxmlformats.org/officeDocument/2006/relationships/image" Target="../media/image252.png"/><Relationship Id="rId8" Type="http://schemas.openxmlformats.org/officeDocument/2006/relationships/image" Target="../media/image272.png"/><Relationship Id="rId11" Type="http://schemas.openxmlformats.org/officeDocument/2006/relationships/image" Target="../media/image266.png"/><Relationship Id="rId10" Type="http://schemas.openxmlformats.org/officeDocument/2006/relationships/image" Target="../media/image269.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59.png"/><Relationship Id="rId4" Type="http://schemas.openxmlformats.org/officeDocument/2006/relationships/image" Target="../media/image261.png"/><Relationship Id="rId9" Type="http://schemas.openxmlformats.org/officeDocument/2006/relationships/image" Target="../media/image264.png"/><Relationship Id="rId5" Type="http://schemas.openxmlformats.org/officeDocument/2006/relationships/image" Target="../media/image187.png"/><Relationship Id="rId6" Type="http://schemas.openxmlformats.org/officeDocument/2006/relationships/image" Target="../media/image263.png"/><Relationship Id="rId7" Type="http://schemas.openxmlformats.org/officeDocument/2006/relationships/image" Target="../media/image258.png"/><Relationship Id="rId8" Type="http://schemas.openxmlformats.org/officeDocument/2006/relationships/image" Target="../media/image270.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65.png"/><Relationship Id="rId4" Type="http://schemas.openxmlformats.org/officeDocument/2006/relationships/image" Target="../media/image187.png"/><Relationship Id="rId5" Type="http://schemas.openxmlformats.org/officeDocument/2006/relationships/image" Target="../media/image263.png"/><Relationship Id="rId6" Type="http://schemas.openxmlformats.org/officeDocument/2006/relationships/image" Target="../media/image2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8.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79.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1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75.png"/><Relationship Id="rId4" Type="http://schemas.openxmlformats.org/officeDocument/2006/relationships/image" Target="../media/image2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21.png"/><Relationship Id="rId5" Type="http://schemas.openxmlformats.org/officeDocument/2006/relationships/image" Target="../media/image129.png"/><Relationship Id="rId6" Type="http://schemas.openxmlformats.org/officeDocument/2006/relationships/image" Target="../media/image13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